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54571452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40428879"/>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жылы, күндіз </a:t>
            </a:r>
            <a:r>
              <a:rPr lang="kk-KZ" sz="1100" dirty="0" smtClean="0">
                <a:latin typeface="Times New Roman" pitchFamily="18" charset="0"/>
                <a:cs typeface="Times New Roman" pitchFamily="18" charset="0"/>
              </a:rPr>
              <a:t>28-30 </a:t>
            </a:r>
            <a:r>
              <a:rPr lang="kk-KZ" sz="1100" dirty="0" smtClean="0">
                <a:latin typeface="Times New Roman" pitchFamily="18" charset="0"/>
                <a:cs typeface="Times New Roman" pitchFamily="18" charset="0"/>
              </a:rPr>
              <a:t>градус жылы.  </a:t>
            </a:r>
            <a:endParaRPr lang="ru-RU" sz="1100" dirty="0" smtClean="0">
              <a:latin typeface="Times New Roman" pitchFamily="18" charset="0"/>
              <a:cs typeface="Times New Roman" pitchFamily="18" charset="0"/>
            </a:endParaRPr>
          </a:p>
          <a:p>
            <a:pPr indent="182563" algn="ct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14316</TotalTime>
  <Words>547</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4185</cp:revision>
  <cp:lastPrinted>2021-07-01T03:56:27Z</cp:lastPrinted>
  <dcterms:created xsi:type="dcterms:W3CDTF">2018-03-27T06:03:00Z</dcterms:created>
  <dcterms:modified xsi:type="dcterms:W3CDTF">2026-05-24T06:31:55Z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